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64" r:id="rId11"/>
    <p:sldId id="305" r:id="rId12"/>
    <p:sldId id="306" r:id="rId13"/>
    <p:sldId id="265" r:id="rId14"/>
    <p:sldId id="269" r:id="rId15"/>
    <p:sldId id="307" r:id="rId16"/>
    <p:sldId id="30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 - Кузнецова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9547" t="26078" b="15517"/>
          <a:stretch>
            <a:fillRect/>
          </a:stretch>
        </p:blipFill>
        <p:spPr bwMode="auto">
          <a:xfrm>
            <a:off x="2286042" y="1119351"/>
            <a:ext cx="7315199" cy="53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1330924">
            <a:off x="4244689" y="3232638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9547" t="25216" r="6142" b="17672"/>
          <a:stretch>
            <a:fillRect/>
          </a:stretch>
        </p:blipFill>
        <p:spPr bwMode="auto">
          <a:xfrm>
            <a:off x="2412123" y="914401"/>
            <a:ext cx="7236373" cy="57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5" y="217116"/>
            <a:ext cx="11319641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№10. пр. Машиностроителей, в районе здания №2в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9951899">
            <a:off x="4065622" y="232994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9951899">
            <a:off x="4612160" y="2056678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279" y="63064"/>
            <a:ext cx="1108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№11. пр. Машиностроителей, в районе здания №2в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9547" t="25216" r="6142" b="17672"/>
          <a:stretch>
            <a:fillRect/>
          </a:stretch>
        </p:blipFill>
        <p:spPr bwMode="auto">
          <a:xfrm>
            <a:off x="2412123" y="914401"/>
            <a:ext cx="7236373" cy="57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51899">
            <a:off x="4065622" y="232994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51899">
            <a:off x="4612159" y="2056677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6638" t="25000" r="12284" b="12716"/>
          <a:stretch>
            <a:fillRect/>
          </a:stretch>
        </p:blipFill>
        <p:spPr bwMode="auto">
          <a:xfrm>
            <a:off x="2774735" y="1024759"/>
            <a:ext cx="6053958" cy="55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82321" y="217346"/>
            <a:ext cx="10039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№12. ул. Пушкина, в районе здания №1а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0625" y="4438229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7608" t="25647" b="12069"/>
          <a:stretch>
            <a:fillRect/>
          </a:stretch>
        </p:blipFill>
        <p:spPr bwMode="auto">
          <a:xfrm>
            <a:off x="2128349" y="914400"/>
            <a:ext cx="7551682" cy="56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№13. 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Пушкина,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№49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0709323">
            <a:off x="4969270" y="2640097"/>
            <a:ext cx="520517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153" t="26940" b="12715"/>
          <a:stretch>
            <a:fillRect/>
          </a:stretch>
        </p:blipFill>
        <p:spPr bwMode="auto">
          <a:xfrm>
            <a:off x="1923397" y="882869"/>
            <a:ext cx="8095594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№14. 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Станционная,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№52а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6450" y="4825542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931" t="25000" b="13147"/>
          <a:stretch>
            <a:fillRect/>
          </a:stretch>
        </p:blipFill>
        <p:spPr bwMode="auto">
          <a:xfrm>
            <a:off x="2238705" y="914400"/>
            <a:ext cx="7614911" cy="56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№15. 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Фарафонова,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№16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19790031">
            <a:off x="7467655" y="214587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991" t="24353" r="6627" b="12716"/>
          <a:stretch>
            <a:fillRect/>
          </a:stretch>
        </p:blipFill>
        <p:spPr bwMode="auto">
          <a:xfrm>
            <a:off x="2364829" y="945931"/>
            <a:ext cx="6968358" cy="57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№101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118635">
            <a:off x="5087061" y="3990441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961" t="19828" b="14655"/>
          <a:stretch>
            <a:fillRect/>
          </a:stretch>
        </p:blipFill>
        <p:spPr bwMode="auto">
          <a:xfrm>
            <a:off x="2475186" y="945931"/>
            <a:ext cx="7283669" cy="56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1270610">
            <a:off x="6789917" y="4170725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64854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ул. Кирова, в районе здания №100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828606">
            <a:off x="6688030" y="481076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828606">
            <a:off x="5784140" y="389110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ул. Кирова, в районе здания №100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961" t="23276" b="14655"/>
          <a:stretch>
            <a:fillRect/>
          </a:stretch>
        </p:blipFill>
        <p:spPr bwMode="auto">
          <a:xfrm>
            <a:off x="2317558" y="1072055"/>
            <a:ext cx="7488621" cy="55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2828606">
            <a:off x="6525120" y="4837037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828606">
            <a:off x="5694804" y="3959425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7608" t="27909" b="12823"/>
          <a:stretch>
            <a:fillRect/>
          </a:stretch>
        </p:blipFill>
        <p:spPr bwMode="auto">
          <a:xfrm>
            <a:off x="2096828" y="993226"/>
            <a:ext cx="7877943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66752" y="201589"/>
            <a:ext cx="1064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№5. пр. Конституции, в районе здания №42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913047">
            <a:off x="5153441" y="362272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123" t="26078" b="16379"/>
          <a:stretch>
            <a:fillRect/>
          </a:stretch>
        </p:blipFill>
        <p:spPr bwMode="auto">
          <a:xfrm>
            <a:off x="2081049" y="1087821"/>
            <a:ext cx="8131110" cy="55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19845" y="217354"/>
            <a:ext cx="1087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№6. пр. Конституции, в районе здания №63а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5873404" y="3743587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6961" t="25862" b="15948"/>
          <a:stretch>
            <a:fillRect/>
          </a:stretch>
        </p:blipFill>
        <p:spPr bwMode="auto">
          <a:xfrm>
            <a:off x="2065276" y="993226"/>
            <a:ext cx="8106980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45527" y="217354"/>
            <a:ext cx="957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Кремлева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№9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5881" y="367001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7608" t="25431" r="3071" b="13578"/>
          <a:stretch>
            <a:fillRect/>
          </a:stretch>
        </p:blipFill>
        <p:spPr bwMode="auto">
          <a:xfrm>
            <a:off x="2286025" y="851338"/>
            <a:ext cx="7346732" cy="56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0782" y="217354"/>
            <a:ext cx="11962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№8. ул. Куйбышева, в районе стадиона «Центральный»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1717" y="3922264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860" t="26724" b="12069"/>
          <a:stretch>
            <a:fillRect/>
          </a:stretch>
        </p:blipFill>
        <p:spPr bwMode="auto">
          <a:xfrm>
            <a:off x="2049533" y="1024758"/>
            <a:ext cx="7852393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67704" y="157660"/>
            <a:ext cx="1012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ул. Макаренко, в районе здания №96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5497" y="455288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221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Лот №1. ул. Карбышева - Кузнецова</vt:lpstr>
      <vt:lpstr>Лот №2. ул. Карбышева, в районе здания №2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Лот №10. пр. Машиностроителей, в районе здания №2в</vt:lpstr>
      <vt:lpstr>Слайд 11</vt:lpstr>
      <vt:lpstr>Слайд 12</vt:lpstr>
      <vt:lpstr>Лот №13. ул. Пушкина, в районе здания №49</vt:lpstr>
      <vt:lpstr>Лот №14. ул. Станционная, в районе здания №52а</vt:lpstr>
      <vt:lpstr>Лот №15. ул. Фарафонова, в районе здания №16</vt:lpstr>
      <vt:lpstr>Лот №16. ул. Чернореченская, в районе здания №101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103</cp:revision>
  <dcterms:created xsi:type="dcterms:W3CDTF">2018-10-19T11:00:22Z</dcterms:created>
  <dcterms:modified xsi:type="dcterms:W3CDTF">2020-10-09T11:31:43Z</dcterms:modified>
</cp:coreProperties>
</file>